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eg"/>
  <Override PartName="/ppt/media/image8.jpg" ContentType="image/jpeg"/>
  <Override PartName="/ppt/media/image9.jpg" ContentType="image/jpeg"/>
  <Override PartName="/ppt/notesSlides/notesSlide1.xml" ContentType="application/vnd.openxmlformats-officedocument.presentationml.notesSlide+xml"/>
  <Override PartName="/ppt/media/image15.jpg" ContentType="image/jpeg"/>
  <Override PartName="/ppt/notesSlides/notesSlide2.xml" ContentType="application/vnd.openxmlformats-officedocument.presentationml.notesSlide+xml"/>
  <Override PartName="/ppt/media/image17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98" r:id="rId5"/>
    <p:sldId id="301" r:id="rId6"/>
    <p:sldId id="306" r:id="rId7"/>
    <p:sldId id="304" r:id="rId8"/>
    <p:sldId id="300" r:id="rId9"/>
    <p:sldId id="302" r:id="rId10"/>
    <p:sldId id="303" r:id="rId11"/>
    <p:sldId id="299" r:id="rId12"/>
    <p:sldId id="307" r:id="rId13"/>
    <p:sldId id="308" r:id="rId14"/>
    <p:sldId id="297" r:id="rId15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7BF900"/>
    <a:srgbClr val="83D41C"/>
    <a:srgbClr val="B0F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581"/>
  </p:normalViewPr>
  <p:slideViewPr>
    <p:cSldViewPr>
      <p:cViewPr varScale="1">
        <p:scale>
          <a:sx n="79" d="100"/>
          <a:sy n="79" d="100"/>
        </p:scale>
        <p:origin x="11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D0EB9-6D33-BD49-A7CB-FA3E642BE6BA}" type="datetimeFigureOut">
              <a:rPr kumimoji="1" lang="ko-KR" altLang="en-US" smtClean="0"/>
              <a:t>2015-11-22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D56A5-3F67-9A4C-AB90-48CAD8E212F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803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인이어 이어폰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오픈형 이어폰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저가형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고가형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맞춤형 이어폰까지 모든 이어폰을 사용할 수 있다는 장점이 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56A5-3F67-9A4C-AB90-48CAD8E212F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45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3~4</a:t>
            </a:r>
            <a:r>
              <a:rPr kumimoji="1" lang="ko-KR" altLang="en-US" dirty="0" smtClean="0"/>
              <a:t>만원대부터 시작하는 블루투스 이어폰을 더 저렴한 가격으로 이용할 수 있음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56A5-3F67-9A4C-AB90-48CAD8E212F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73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56A5-3F67-9A4C-AB90-48CAD8E212FD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41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5EC1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EC1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5EC1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5EC1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E4EB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223" y="329234"/>
            <a:ext cx="8083552" cy="648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5EC1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01463" y="1546644"/>
            <a:ext cx="5741073" cy="1668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5EC1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‹#›</a:t>
            </a:fld>
            <a:endParaRPr spc="-6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549" y="1736396"/>
            <a:ext cx="9144000" cy="3407410"/>
          </a:xfrm>
          <a:custGeom>
            <a:avLst/>
            <a:gdLst/>
            <a:ahLst/>
            <a:cxnLst/>
            <a:rect l="l" t="t" r="r" b="b"/>
            <a:pathLst>
              <a:path w="9144000" h="3407410">
                <a:moveTo>
                  <a:pt x="0" y="0"/>
                </a:moveTo>
                <a:lnTo>
                  <a:pt x="9143981" y="0"/>
                </a:lnTo>
                <a:lnTo>
                  <a:pt x="9143981" y="3407093"/>
                </a:lnTo>
                <a:lnTo>
                  <a:pt x="0" y="3407093"/>
                </a:lnTo>
                <a:lnTo>
                  <a:pt x="0" y="0"/>
                </a:lnTo>
                <a:close/>
              </a:path>
            </a:pathLst>
          </a:custGeom>
          <a:solidFill>
            <a:srgbClr val="1F3A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6944" y="1823696"/>
            <a:ext cx="3319793" cy="3319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30223" y="329234"/>
            <a:ext cx="8083552" cy="1046440"/>
          </a:xfrm>
        </p:spPr>
        <p:txBody>
          <a:bodyPr/>
          <a:lstStyle/>
          <a:p>
            <a:r>
              <a:rPr kumimoji="1" lang="en-US" altLang="ko-KR" sz="3200" dirty="0" smtClean="0"/>
              <a:t>Put the Earphone To</a:t>
            </a:r>
            <a:r>
              <a:rPr kumimoji="1" lang="ko-KR" altLang="en-US" sz="3200" dirty="0"/>
              <a:t> </a:t>
            </a:r>
            <a:r>
              <a:rPr kumimoji="1" lang="en-US" altLang="ko-KR" sz="3200" dirty="0" smtClean="0"/>
              <a:t>the Bluetooth device</a:t>
            </a:r>
            <a:br>
              <a:rPr kumimoji="1" lang="en-US" altLang="ko-KR" sz="3200" dirty="0" smtClean="0"/>
            </a:br>
            <a:r>
              <a:rPr kumimoji="1" lang="en-US" altLang="ko-KR" sz="3600" dirty="0" smtClean="0"/>
              <a:t>:</a:t>
            </a:r>
            <a:r>
              <a:rPr kumimoji="1" lang="en-US" altLang="ko-KR" sz="3200" dirty="0" smtClean="0"/>
              <a:t> </a:t>
            </a:r>
            <a:r>
              <a:rPr kumimoji="1" lang="en-US" altLang="ko-KR" sz="3600" dirty="0" smtClean="0"/>
              <a:t>The PEB</a:t>
            </a:r>
            <a:endParaRPr kumimoji="1"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0600" y="944159"/>
            <a:ext cx="3813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0070C0"/>
                </a:solidFill>
              </a:rPr>
              <a:t>D</a:t>
            </a:r>
            <a:r>
              <a:rPr kumimoji="1" lang="ko-KR" altLang="en-US" sz="2000" dirty="0" smtClean="0">
                <a:solidFill>
                  <a:srgbClr val="0070C0"/>
                </a:solidFill>
              </a:rPr>
              <a:t>조 민상규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,</a:t>
            </a:r>
            <a:r>
              <a:rPr kumimoji="1" lang="ko-KR" altLang="en-US" sz="2000" dirty="0" smtClean="0">
                <a:solidFill>
                  <a:srgbClr val="0070C0"/>
                </a:solidFill>
              </a:rPr>
              <a:t> 손승현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,</a:t>
            </a:r>
            <a:r>
              <a:rPr kumimoji="1" lang="ko-KR" altLang="en-US" sz="2000" dirty="0" smtClean="0">
                <a:solidFill>
                  <a:srgbClr val="0070C0"/>
                </a:solidFill>
              </a:rPr>
              <a:t> 임현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,</a:t>
            </a:r>
            <a:r>
              <a:rPr kumimoji="1" lang="ko-KR" altLang="en-US" sz="2000" dirty="0" smtClean="0">
                <a:solidFill>
                  <a:srgbClr val="0070C0"/>
                </a:solidFill>
              </a:rPr>
              <a:t> 정우철</a:t>
            </a:r>
            <a:endParaRPr kumimoji="1" lang="ko-KR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4152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 smtClean="0"/>
              <a:t>10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3.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제품 제작 과정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56" y="1200150"/>
            <a:ext cx="6497594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0923" y="366277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연구 개발비용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99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37945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 smtClean="0"/>
              <a:t>11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4.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기대효과 및 문제점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3836" y="761218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기대효과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-</a:t>
            </a:r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기존의 이어폰을 활용할 수 있다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.</a:t>
            </a:r>
            <a:endParaRPr kumimoji="1" lang="ko-KR" altLang="en-US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60685"/>
            <a:ext cx="2582666" cy="2582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83968"/>
            <a:ext cx="2667000" cy="2548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554" y="4099467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/>
              <a:t>인이어 이어폰</a:t>
            </a:r>
            <a:endParaRPr kumimoji="1"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949720" y="4099467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/>
              <a:t>오픈형 이어폰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318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5676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 smtClean="0"/>
              <a:t>12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4.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기대효과 및 문제점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3836" y="761218"/>
            <a:ext cx="616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기대효과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-</a:t>
            </a:r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블루투스 이어폰을 사지 않고도 그 기능을 가져올 수 있다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.</a:t>
            </a:r>
            <a:endParaRPr kumimoji="1" lang="ko-KR" altLang="en-US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5" y="1237573"/>
            <a:ext cx="3354475" cy="3354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4195199"/>
            <a:ext cx="2998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u="sng" dirty="0" smtClean="0"/>
              <a:t>LG</a:t>
            </a:r>
            <a:r>
              <a:rPr kumimoji="1" lang="ko-KR" altLang="en-US" sz="1600" u="sng" dirty="0" smtClean="0"/>
              <a:t>의 넥밴드형 블루투스 이어폰</a:t>
            </a:r>
            <a:endParaRPr kumimoji="1" lang="ko-KR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17944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379454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 smtClean="0"/>
              <a:t>13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4.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기대효과 및 문제점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3836" y="761218"/>
            <a:ext cx="648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기대효과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-2 in 1</a:t>
            </a:r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으로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,</a:t>
            </a:r>
            <a:r>
              <a:rPr kumimoji="1" lang="ko-KR" altLang="en-US" b="1" dirty="0" smtClean="0">
                <a:latin typeface="Apple SD Gothic Neo" charset="0"/>
                <a:ea typeface="Apple SD Gothic Neo" charset="0"/>
                <a:cs typeface="Apple SD Gothic Neo" charset="0"/>
              </a:rPr>
              <a:t> 블루투스 스피커의 기능을 하여 편의성을 높인다</a:t>
            </a:r>
            <a:r>
              <a:rPr kumimoji="1" lang="en-US" altLang="ko-KR" b="1" dirty="0" smtClean="0">
                <a:latin typeface="Apple SD Gothic Neo" charset="0"/>
                <a:ea typeface="Apple SD Gothic Neo" charset="0"/>
                <a:cs typeface="Apple SD Gothic Neo" charset="0"/>
              </a:rPr>
              <a:t>.</a:t>
            </a:r>
            <a:endParaRPr kumimoji="1" lang="ko-KR" altLang="en-US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303380"/>
            <a:ext cx="4118290" cy="274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" y="130338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95714" y="1651305"/>
            <a:ext cx="4747895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3600" b="1" spc="-930" dirty="0">
                <a:solidFill>
                  <a:srgbClr val="FFFFFF"/>
                </a:solidFill>
                <a:latin typeface="Arial Black"/>
                <a:cs typeface="Arial Black"/>
              </a:rPr>
              <a:t>THANK </a:t>
            </a:r>
            <a:r>
              <a:rPr sz="3600" b="1" spc="-8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b="1" spc="-890" dirty="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endParaRPr sz="3600" dirty="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lang="en-US" sz="3600" dirty="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lang="en-US" sz="3600" dirty="0" smtClean="0">
                <a:solidFill>
                  <a:schemeClr val="bg1"/>
                </a:solidFill>
                <a:latin typeface="Arial Black"/>
                <a:cs typeface="Arial Black"/>
              </a:rPr>
              <a:t>Q and A</a:t>
            </a:r>
            <a:endParaRPr sz="3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ko-KR" altLang="en-US" smtClean="0"/>
              <a:t> </a:t>
            </a:r>
            <a:endParaRPr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30223" y="329234"/>
            <a:ext cx="8083552" cy="553998"/>
          </a:xfrm>
        </p:spPr>
        <p:txBody>
          <a:bodyPr/>
          <a:lstStyle/>
          <a:p>
            <a:r>
              <a:rPr kumimoji="1" lang="en-US" altLang="ko-KR" sz="3600" b="1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Contents</a:t>
            </a:r>
            <a:endParaRPr kumimoji="1" lang="ko-KR" altLang="en-US" sz="3600" b="1" dirty="0">
              <a:solidFill>
                <a:schemeClr val="bg1"/>
              </a:solidFill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873" y="1212466"/>
            <a:ext cx="8086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1.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  아이디어의  채택 과정</a:t>
            </a:r>
          </a:p>
          <a:p>
            <a:endParaRPr kumimoji="1" lang="ko-KR" altLang="en-US" sz="2400" dirty="0">
              <a:solidFill>
                <a:schemeClr val="bg1"/>
              </a:solidFill>
              <a:latin typeface="Apple SD Gothic Neo" charset="0"/>
              <a:ea typeface="Apple SD Gothic Neo" charset="0"/>
              <a:cs typeface="Apple SD Gothic Neo" charset="0"/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2.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  제품의 상세 기능</a:t>
            </a:r>
          </a:p>
          <a:p>
            <a:endParaRPr kumimoji="1" lang="ko-KR" altLang="en-US" sz="2400" dirty="0">
              <a:solidFill>
                <a:schemeClr val="bg1"/>
              </a:solidFill>
              <a:latin typeface="Apple SD Gothic Neo" charset="0"/>
              <a:ea typeface="Apple SD Gothic Neo" charset="0"/>
              <a:cs typeface="Apple SD Gothic Neo" charset="0"/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3.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  제품의 제작 과정 </a:t>
            </a:r>
          </a:p>
          <a:p>
            <a:endParaRPr kumimoji="1" lang="ko-KR" altLang="en-US" sz="2400" dirty="0">
              <a:solidFill>
                <a:schemeClr val="bg1"/>
              </a:solidFill>
              <a:latin typeface="Apple SD Gothic Neo" charset="0"/>
              <a:ea typeface="Apple SD Gothic Neo" charset="0"/>
              <a:cs typeface="Apple SD Gothic Neo" charset="0"/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4.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  기대 효과 및 문제점</a:t>
            </a:r>
          </a:p>
          <a:p>
            <a:pPr marL="342900" indent="-342900">
              <a:buAutoNum type="arabicPeriod" startAt="4"/>
            </a:pPr>
            <a:endParaRPr kumimoji="1" lang="ko-KR" altLang="en-US" sz="2400" dirty="0">
              <a:solidFill>
                <a:schemeClr val="bg1"/>
              </a:solidFill>
              <a:latin typeface="Apple SD Gothic Neo" charset="0"/>
              <a:ea typeface="Apple SD Gothic Neo" charset="0"/>
              <a:cs typeface="Apple SD Gothic Neo" charset="0"/>
            </a:endParaRPr>
          </a:p>
          <a:p>
            <a:r>
              <a:rPr kumimoji="1" lang="en-US" altLang="ko-KR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5.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Apple SD Gothic Neo" charset="0"/>
                <a:ea typeface="Apple SD Gothic Neo" charset="0"/>
                <a:cs typeface="Apple SD Gothic Neo" charset="0"/>
              </a:rPr>
              <a:t>  질의응답</a:t>
            </a:r>
            <a:endParaRPr kumimoji="1" lang="ko-KR" altLang="en-US" sz="2400" dirty="0">
              <a:solidFill>
                <a:schemeClr val="bg1"/>
              </a:solidFill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fld id="{81D60167-4931-47E6-BA6A-407CBD079E47}" type="slidenum">
              <a:rPr spc="-60" dirty="0"/>
              <a:t>3</a:t>
            </a:fld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1.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아이디어 채택과정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38" y="826798"/>
            <a:ext cx="3796038" cy="15727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8000" y="1809750"/>
            <a:ext cx="150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mtClean="0"/>
              <a:t>&lt;</a:t>
            </a:r>
            <a:r>
              <a:rPr kumimoji="1" lang="ko-KR" altLang="en-US" sz="1600" dirty="0" smtClean="0"/>
              <a:t>강제 연결법</a:t>
            </a:r>
            <a:r>
              <a:rPr kumimoji="1" lang="en-US" altLang="ko-KR" sz="1600" dirty="0" smtClean="0"/>
              <a:t>&gt;</a:t>
            </a:r>
            <a:endParaRPr kumimoji="1" lang="ko-KR" altLang="en-US" sz="16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2" y="826798"/>
            <a:ext cx="2609633" cy="37730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6" y="2713303"/>
            <a:ext cx="3811387" cy="18837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05600" y="279270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&lt;</a:t>
            </a:r>
            <a:r>
              <a:rPr kumimoji="1" lang="ko-KR" altLang="en-US" sz="1600" dirty="0" smtClean="0"/>
              <a:t>마인드맵</a:t>
            </a:r>
            <a:r>
              <a:rPr kumimoji="1" lang="en-US" altLang="ko-KR" sz="1600" dirty="0" smtClean="0"/>
              <a:t>&gt;</a:t>
            </a:r>
            <a:endParaRPr kumimoji="1"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820375" y="2374749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&lt;</a:t>
            </a:r>
            <a:r>
              <a:rPr kumimoji="1" lang="ko-KR" altLang="en-US" sz="1600" dirty="0" smtClean="0"/>
              <a:t>체크 리스트</a:t>
            </a:r>
            <a:r>
              <a:rPr kumimoji="1" lang="en-US" altLang="ko-KR" sz="1600" dirty="0" smtClean="0"/>
              <a:t>&gt;</a:t>
            </a:r>
            <a:endParaRPr kumimoji="1" lang="ko-KR" altLang="en-US" sz="16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 smtClean="0"/>
              <a:t>4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2. 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제품의 상세 기능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627" y="7325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1.</a:t>
            </a:r>
            <a:r>
              <a:rPr kumimoji="1" lang="ko-KR" altLang="en-US" b="1" dirty="0" smtClean="0"/>
              <a:t> 이어폰 연결 기능</a:t>
            </a:r>
            <a:endParaRPr kumimoji="1"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14430"/>
            <a:ext cx="2766821" cy="2766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16401"/>
            <a:ext cx="2764850" cy="27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4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/>
              <a:t>5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2. 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제품의 상세 기능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627" y="732555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2.</a:t>
            </a:r>
            <a:r>
              <a:rPr kumimoji="1" lang="ko-KR" altLang="en-US" b="1" dirty="0" smtClean="0"/>
              <a:t> 아웃도어 블루투스 스피커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42" y="1527226"/>
            <a:ext cx="2743200" cy="274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68416"/>
            <a:ext cx="3007803" cy="27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0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423" y="2498494"/>
            <a:ext cx="8057515" cy="0"/>
          </a:xfrm>
          <a:custGeom>
            <a:avLst/>
            <a:gdLst/>
            <a:ahLst/>
            <a:cxnLst/>
            <a:rect l="l" t="t" r="r" b="b"/>
            <a:pathLst>
              <a:path w="8057515">
                <a:moveTo>
                  <a:pt x="0" y="0"/>
                </a:moveTo>
                <a:lnTo>
                  <a:pt x="8057483" y="0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086" y="24828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15667"/>
                </a:moveTo>
                <a:lnTo>
                  <a:pt x="0" y="7014"/>
                </a:lnTo>
                <a:lnTo>
                  <a:pt x="7014" y="0"/>
                </a:lnTo>
                <a:lnTo>
                  <a:pt x="15667" y="0"/>
                </a:lnTo>
                <a:lnTo>
                  <a:pt x="24322" y="0"/>
                </a:lnTo>
                <a:lnTo>
                  <a:pt x="31337" y="7014"/>
                </a:lnTo>
                <a:lnTo>
                  <a:pt x="31337" y="15667"/>
                </a:lnTo>
                <a:lnTo>
                  <a:pt x="31337" y="24317"/>
                </a:lnTo>
                <a:lnTo>
                  <a:pt x="24322" y="31342"/>
                </a:lnTo>
                <a:lnTo>
                  <a:pt x="15667" y="31342"/>
                </a:lnTo>
                <a:lnTo>
                  <a:pt x="7014" y="31342"/>
                </a:lnTo>
                <a:lnTo>
                  <a:pt x="0" y="24317"/>
                </a:lnTo>
                <a:lnTo>
                  <a:pt x="0" y="15667"/>
                </a:lnTo>
                <a:close/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2907" y="24828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324" y="15667"/>
                </a:moveTo>
                <a:lnTo>
                  <a:pt x="31324" y="24317"/>
                </a:lnTo>
                <a:lnTo>
                  <a:pt x="24324" y="31342"/>
                </a:lnTo>
                <a:lnTo>
                  <a:pt x="15674" y="31342"/>
                </a:lnTo>
                <a:lnTo>
                  <a:pt x="7024" y="31342"/>
                </a:lnTo>
                <a:lnTo>
                  <a:pt x="0" y="24317"/>
                </a:lnTo>
                <a:lnTo>
                  <a:pt x="0" y="15667"/>
                </a:lnTo>
                <a:lnTo>
                  <a:pt x="0" y="7014"/>
                </a:lnTo>
                <a:lnTo>
                  <a:pt x="7024" y="0"/>
                </a:lnTo>
                <a:lnTo>
                  <a:pt x="15674" y="0"/>
                </a:lnTo>
                <a:lnTo>
                  <a:pt x="24324" y="0"/>
                </a:lnTo>
                <a:lnTo>
                  <a:pt x="31324" y="7014"/>
                </a:lnTo>
                <a:lnTo>
                  <a:pt x="31324" y="15667"/>
                </a:lnTo>
                <a:close/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2125" y="2078529"/>
            <a:ext cx="47439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92D050"/>
                </a:solidFill>
                <a:latin typeface="Arial"/>
                <a:cs typeface="Arial"/>
              </a:rPr>
              <a:t>10/2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2810" y="2412520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9800" y="2408974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0000" y="2408974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1466" y="2747237"/>
            <a:ext cx="1004783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ko-KR" altLang="en-US" sz="1100" b="1" smtClean="0">
                <a:latin typeface="Apple SD Gothic Neo" charset="0"/>
                <a:ea typeface="Apple SD Gothic Neo" charset="0"/>
                <a:cs typeface="Apple SD Gothic Neo" charset="0"/>
              </a:rPr>
              <a:t>아이디어 도출</a:t>
            </a:r>
            <a:endParaRPr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40715" y="2743389"/>
            <a:ext cx="11353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930">
              <a:lnSpc>
                <a:spcPct val="100000"/>
              </a:lnSpc>
            </a:pPr>
            <a:r>
              <a:rPr lang="ko-KR" altLang="en-US" sz="1200" b="1" smtClean="0">
                <a:latin typeface="Apple SD Gothic Neo" charset="0"/>
                <a:ea typeface="Apple SD Gothic Neo" charset="0"/>
                <a:cs typeface="Apple SD Gothic Neo" charset="0"/>
              </a:rPr>
              <a:t>아이디어 수정</a:t>
            </a:r>
            <a:endParaRPr sz="1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9011" y="2753156"/>
            <a:ext cx="13819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75" marR="5080" indent="-245110">
              <a:lnSpc>
                <a:spcPct val="100000"/>
              </a:lnSpc>
            </a:pPr>
            <a:r>
              <a:rPr lang="ko-KR" altLang="en-US" sz="1100" b="1" spc="55" smtClean="0">
                <a:latin typeface="Apple SD Gothic Neo" charset="0"/>
                <a:ea typeface="Apple SD Gothic Neo" charset="0"/>
                <a:cs typeface="Apple SD Gothic Neo" charset="0"/>
              </a:rPr>
              <a:t>아이디어 확정 및 설계</a:t>
            </a:r>
            <a:endParaRPr sz="1100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29396" y="2449190"/>
            <a:ext cx="636264" cy="138589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42156" y="2713734"/>
            <a:ext cx="1592549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구조적 발상기법을</a:t>
            </a:r>
          </a:p>
          <a:p>
            <a:pPr marL="12065" marR="5080" algn="ctr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통한 아이디어 업데이트 및</a:t>
            </a:r>
          </a:p>
          <a:p>
            <a:pPr marL="12065" marR="5080" algn="ctr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개발에 필요한 물품 정리</a:t>
            </a:r>
            <a:endParaRPr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 algn="r">
              <a:lnSpc>
                <a:spcPts val="1105"/>
              </a:lnSpc>
            </a:pPr>
            <a:r>
              <a:rPr lang="en-US" spc="-45" dirty="0"/>
              <a:t>6</a:t>
            </a:r>
            <a:endParaRPr spc="-45" dirty="0"/>
          </a:p>
        </p:txBody>
      </p:sp>
      <p:sp>
        <p:nvSpPr>
          <p:cNvPr id="24" name="object 13"/>
          <p:cNvSpPr/>
          <p:nvPr/>
        </p:nvSpPr>
        <p:spPr>
          <a:xfrm>
            <a:off x="5105400" y="2395197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9"/>
          <p:cNvSpPr txBox="1"/>
          <p:nvPr/>
        </p:nvSpPr>
        <p:spPr>
          <a:xfrm>
            <a:off x="1972603" y="2083540"/>
            <a:ext cx="47439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92D050"/>
                </a:solidFill>
                <a:latin typeface="Arial"/>
                <a:cs typeface="Arial"/>
              </a:rPr>
              <a:t>10/5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3517784" y="2078529"/>
            <a:ext cx="5844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92D050"/>
                </a:solidFill>
                <a:latin typeface="Arial"/>
                <a:cs typeface="Arial"/>
              </a:rPr>
              <a:t>10/16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29" name="object 9"/>
          <p:cNvSpPr txBox="1"/>
          <p:nvPr/>
        </p:nvSpPr>
        <p:spPr>
          <a:xfrm>
            <a:off x="4840693" y="2077014"/>
            <a:ext cx="52941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smtClean="0">
                <a:solidFill>
                  <a:srgbClr val="92D050"/>
                </a:solidFill>
                <a:latin typeface="Arial"/>
                <a:cs typeface="Arial"/>
              </a:rPr>
              <a:t>10/23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30" name="object 9"/>
          <p:cNvSpPr txBox="1"/>
          <p:nvPr/>
        </p:nvSpPr>
        <p:spPr>
          <a:xfrm>
            <a:off x="6232191" y="2077014"/>
            <a:ext cx="61533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smtClean="0">
                <a:solidFill>
                  <a:srgbClr val="92D050"/>
                </a:solidFill>
                <a:latin typeface="Arial"/>
                <a:cs typeface="Arial"/>
              </a:rPr>
              <a:t>10/30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9499" y="2665271"/>
            <a:ext cx="1431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프로젝트 </a:t>
            </a:r>
            <a:r>
              <a:rPr kumimoji="1" lang="en-US" altLang="ko-KR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PPT</a:t>
            </a:r>
            <a:r>
              <a:rPr kumimoji="1"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제작 및</a:t>
            </a:r>
          </a:p>
          <a:p>
            <a:pPr algn="ctr"/>
            <a:r>
              <a:rPr kumimoji="1"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기대효과 정리</a:t>
            </a:r>
            <a:endParaRPr kumimoji="1" lang="ko-KR" altLang="en-US"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34" name="object 19"/>
          <p:cNvSpPr/>
          <p:nvPr/>
        </p:nvSpPr>
        <p:spPr>
          <a:xfrm>
            <a:off x="8198973" y="2426947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/>
          <p:cNvSpPr txBox="1"/>
          <p:nvPr/>
        </p:nvSpPr>
        <p:spPr>
          <a:xfrm>
            <a:off x="7891304" y="2086176"/>
            <a:ext cx="61533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92D050"/>
                </a:solidFill>
                <a:latin typeface="Arial"/>
                <a:cs typeface="Arial"/>
              </a:rPr>
              <a:t>11/13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26" name="object 20"/>
          <p:cNvSpPr txBox="1"/>
          <p:nvPr/>
        </p:nvSpPr>
        <p:spPr>
          <a:xfrm>
            <a:off x="7648824" y="2743297"/>
            <a:ext cx="110029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최종 </a:t>
            </a:r>
            <a:r>
              <a:rPr lang="en-US" altLang="ko-KR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PPT </a:t>
            </a: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작성 및</a:t>
            </a:r>
          </a:p>
          <a:p>
            <a:pPr marL="12065" marR="5080" algn="ctr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필요 물품 구입</a:t>
            </a:r>
            <a:endParaRPr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32" name="제목 14"/>
          <p:cNvSpPr txBox="1">
            <a:spLocks/>
          </p:cNvSpPr>
          <p:nvPr/>
        </p:nvSpPr>
        <p:spPr>
          <a:xfrm>
            <a:off x="194382" y="161752"/>
            <a:ext cx="808355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5EC1FF"/>
                </a:solidFill>
                <a:latin typeface="Arial"/>
                <a:ea typeface="+mj-ea"/>
                <a:cs typeface="Arial"/>
              </a:defRPr>
            </a:lvl1pPr>
          </a:lstStyle>
          <a:p>
            <a:pPr latinLnBrk="0"/>
            <a:r>
              <a:rPr kumimoji="1" lang="en-US" altLang="ko-KR" sz="3200" b="1" kern="0" smtClean="0">
                <a:latin typeface="Apple SD Gothic Neo" charset="0"/>
                <a:ea typeface="Apple SD Gothic Neo" charset="0"/>
                <a:cs typeface="Apple SD Gothic Neo" charset="0"/>
              </a:rPr>
              <a:t>3.</a:t>
            </a:r>
            <a:r>
              <a:rPr kumimoji="1" lang="ko-KR" altLang="en-US" sz="3200" b="1" kern="0" smtClean="0">
                <a:latin typeface="Apple SD Gothic Neo" charset="0"/>
                <a:ea typeface="Apple SD Gothic Neo" charset="0"/>
                <a:cs typeface="Apple SD Gothic Neo" charset="0"/>
              </a:rPr>
              <a:t> 제품 제작 과정</a:t>
            </a:r>
            <a:endParaRPr kumimoji="1" lang="ko-KR" altLang="en-US" sz="3200" b="1" kern="0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98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/>
              <a:t>7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3.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제품 제작 과정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object 6"/>
          <p:cNvSpPr/>
          <p:nvPr/>
        </p:nvSpPr>
        <p:spPr>
          <a:xfrm>
            <a:off x="575423" y="2498494"/>
            <a:ext cx="8057515" cy="0"/>
          </a:xfrm>
          <a:custGeom>
            <a:avLst/>
            <a:gdLst/>
            <a:ahLst/>
            <a:cxnLst/>
            <a:rect l="l" t="t" r="r" b="b"/>
            <a:pathLst>
              <a:path w="8057515">
                <a:moveTo>
                  <a:pt x="0" y="0"/>
                </a:moveTo>
                <a:lnTo>
                  <a:pt x="8057483" y="0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/>
          <p:nvPr/>
        </p:nvSpPr>
        <p:spPr>
          <a:xfrm>
            <a:off x="544086" y="24828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15667"/>
                </a:moveTo>
                <a:lnTo>
                  <a:pt x="0" y="7014"/>
                </a:lnTo>
                <a:lnTo>
                  <a:pt x="7014" y="0"/>
                </a:lnTo>
                <a:lnTo>
                  <a:pt x="15667" y="0"/>
                </a:lnTo>
                <a:lnTo>
                  <a:pt x="24322" y="0"/>
                </a:lnTo>
                <a:lnTo>
                  <a:pt x="31337" y="7014"/>
                </a:lnTo>
                <a:lnTo>
                  <a:pt x="31337" y="15667"/>
                </a:lnTo>
                <a:lnTo>
                  <a:pt x="31337" y="24317"/>
                </a:lnTo>
                <a:lnTo>
                  <a:pt x="24322" y="31342"/>
                </a:lnTo>
                <a:lnTo>
                  <a:pt x="15667" y="31342"/>
                </a:lnTo>
                <a:lnTo>
                  <a:pt x="7014" y="31342"/>
                </a:lnTo>
                <a:lnTo>
                  <a:pt x="0" y="24317"/>
                </a:lnTo>
                <a:lnTo>
                  <a:pt x="0" y="15667"/>
                </a:lnTo>
                <a:close/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/>
          <p:cNvSpPr/>
          <p:nvPr/>
        </p:nvSpPr>
        <p:spPr>
          <a:xfrm>
            <a:off x="8632907" y="24828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324" y="15667"/>
                </a:moveTo>
                <a:lnTo>
                  <a:pt x="31324" y="24317"/>
                </a:lnTo>
                <a:lnTo>
                  <a:pt x="24324" y="31342"/>
                </a:lnTo>
                <a:lnTo>
                  <a:pt x="15674" y="31342"/>
                </a:lnTo>
                <a:lnTo>
                  <a:pt x="7024" y="31342"/>
                </a:lnTo>
                <a:lnTo>
                  <a:pt x="0" y="24317"/>
                </a:lnTo>
                <a:lnTo>
                  <a:pt x="0" y="15667"/>
                </a:lnTo>
                <a:lnTo>
                  <a:pt x="0" y="7014"/>
                </a:lnTo>
                <a:lnTo>
                  <a:pt x="7024" y="0"/>
                </a:lnTo>
                <a:lnTo>
                  <a:pt x="15674" y="0"/>
                </a:lnTo>
                <a:lnTo>
                  <a:pt x="24324" y="0"/>
                </a:lnTo>
                <a:lnTo>
                  <a:pt x="31324" y="7014"/>
                </a:lnTo>
                <a:lnTo>
                  <a:pt x="31324" y="15667"/>
                </a:lnTo>
                <a:close/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 txBox="1"/>
          <p:nvPr/>
        </p:nvSpPr>
        <p:spPr>
          <a:xfrm>
            <a:off x="1557800" y="2066738"/>
            <a:ext cx="54199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smtClean="0">
                <a:solidFill>
                  <a:srgbClr val="92D050"/>
                </a:solidFill>
                <a:latin typeface="Arial"/>
                <a:cs typeface="Arial"/>
              </a:rPr>
              <a:t>11/18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1828800" y="2383259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/>
          <p:cNvSpPr/>
          <p:nvPr/>
        </p:nvSpPr>
        <p:spPr>
          <a:xfrm>
            <a:off x="3505200" y="2410864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/>
          <p:cNvSpPr/>
          <p:nvPr/>
        </p:nvSpPr>
        <p:spPr>
          <a:xfrm>
            <a:off x="5284876" y="2426947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/>
          <p:cNvSpPr txBox="1"/>
          <p:nvPr/>
        </p:nvSpPr>
        <p:spPr>
          <a:xfrm>
            <a:off x="1326408" y="2743389"/>
            <a:ext cx="1004783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제품 도안 설계</a:t>
            </a:r>
            <a:endParaRPr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2835794" y="2735694"/>
            <a:ext cx="12534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1930">
              <a:lnSpc>
                <a:spcPct val="100000"/>
              </a:lnSpc>
            </a:pPr>
            <a:r>
              <a:rPr lang="ko-KR" altLang="en-US" sz="1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첫번째 제작 시작</a:t>
            </a:r>
            <a:endParaRPr sz="1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4593887" y="2743389"/>
            <a:ext cx="138197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75" marR="5080" indent="-245110" algn="ctr">
              <a:lnSpc>
                <a:spcPct val="100000"/>
              </a:lnSpc>
            </a:pPr>
            <a:r>
              <a:rPr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제품 제작 완료</a:t>
            </a:r>
            <a:endParaRPr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5" name="object 13"/>
          <p:cNvSpPr/>
          <p:nvPr/>
        </p:nvSpPr>
        <p:spPr>
          <a:xfrm>
            <a:off x="7620000" y="2410864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0"/>
                </a:moveTo>
                <a:lnTo>
                  <a:pt x="0" y="174899"/>
                </a:lnTo>
              </a:path>
            </a:pathLst>
          </a:custGeom>
          <a:ln w="9524">
            <a:solidFill>
              <a:srgbClr val="5EC1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9"/>
          <p:cNvSpPr txBox="1"/>
          <p:nvPr/>
        </p:nvSpPr>
        <p:spPr>
          <a:xfrm>
            <a:off x="3230369" y="2099766"/>
            <a:ext cx="60999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smtClean="0">
                <a:solidFill>
                  <a:srgbClr val="92D050"/>
                </a:solidFill>
                <a:latin typeface="Arial"/>
                <a:cs typeface="Arial"/>
              </a:rPr>
              <a:t>11/19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4992660" y="2062833"/>
            <a:ext cx="5844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92D050"/>
                </a:solidFill>
                <a:latin typeface="Arial"/>
                <a:cs typeface="Arial"/>
              </a:rPr>
              <a:t>11/20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7355293" y="2066739"/>
            <a:ext cx="52941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z="1600" dirty="0" smtClean="0">
                <a:solidFill>
                  <a:srgbClr val="92D050"/>
                </a:solidFill>
                <a:latin typeface="Arial"/>
                <a:cs typeface="Arial"/>
              </a:rPr>
              <a:t>11/22</a:t>
            </a:r>
            <a:endParaRPr sz="1600" dirty="0">
              <a:solidFill>
                <a:srgbClr val="92D050"/>
              </a:solidFill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25314" y="2697274"/>
            <a:ext cx="989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프로젝트 완성</a:t>
            </a:r>
            <a:endParaRPr kumimoji="1" lang="ko-KR" altLang="en-US" sz="11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/>
              <a:t>8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3.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제품 제작 과정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7" t="642" r="12760" b="-642"/>
          <a:stretch/>
        </p:blipFill>
        <p:spPr>
          <a:xfrm rot="5400000">
            <a:off x="569503" y="1185358"/>
            <a:ext cx="3326137" cy="29411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46255"/>
            <a:ext cx="4301067" cy="241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8573" y="4326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ASIT</a:t>
            </a:r>
            <a:r>
              <a:rPr kumimoji="1" lang="ko-KR" altLang="en-US" dirty="0" smtClean="0"/>
              <a:t> 기법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9685" y="394966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제품 도면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271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4695765"/>
            <a:ext cx="426084" cy="262255"/>
          </a:xfrm>
          <a:custGeom>
            <a:avLst/>
            <a:gdLst/>
            <a:ahLst/>
            <a:cxnLst/>
            <a:rect l="l" t="t" r="r" b="b"/>
            <a:pathLst>
              <a:path w="426084" h="262254">
                <a:moveTo>
                  <a:pt x="0" y="0"/>
                </a:moveTo>
                <a:lnTo>
                  <a:pt x="425999" y="0"/>
                </a:lnTo>
                <a:lnTo>
                  <a:pt x="425999" y="262199"/>
                </a:lnTo>
                <a:lnTo>
                  <a:pt x="0" y="262199"/>
                </a:lnTo>
                <a:lnTo>
                  <a:pt x="0" y="0"/>
                </a:lnTo>
                <a:close/>
              </a:path>
            </a:pathLst>
          </a:custGeom>
          <a:solidFill>
            <a:srgbClr val="83D4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94382" y="4774125"/>
            <a:ext cx="18224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105"/>
              </a:lnSpc>
            </a:pPr>
            <a:r>
              <a:rPr lang="en-US" spc="-60" dirty="0"/>
              <a:t>9</a:t>
            </a:r>
            <a:endParaRPr spc="-60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94382" y="161752"/>
            <a:ext cx="8083552" cy="492443"/>
          </a:xfrm>
        </p:spPr>
        <p:txBody>
          <a:bodyPr/>
          <a:lstStyle/>
          <a:p>
            <a:r>
              <a:rPr kumimoji="1" lang="en-US" altLang="ko-KR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3.</a:t>
            </a:r>
            <a:r>
              <a:rPr kumimoji="1" lang="ko-KR" altLang="en-US" sz="3200" b="1" dirty="0" smtClean="0">
                <a:latin typeface="Apple SD Gothic Neo" charset="0"/>
                <a:ea typeface="Apple SD Gothic Neo" charset="0"/>
                <a:cs typeface="Apple SD Gothic Neo" charset="0"/>
              </a:rPr>
              <a:t> 제품 제작 과정</a:t>
            </a:r>
            <a:endParaRPr kumimoji="1" lang="ko-KR" altLang="en-US" sz="3200" b="1" dirty="0">
              <a:latin typeface="Apple SD Gothic Neo" charset="0"/>
              <a:ea typeface="Apple SD Gothic Neo" charset="0"/>
              <a:cs typeface="Apple SD Gothic Ne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5125" y="39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14474"/>
            <a:ext cx="3759200" cy="2114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2" b="19862"/>
          <a:stretch/>
        </p:blipFill>
        <p:spPr>
          <a:xfrm>
            <a:off x="5334000" y="1123948"/>
            <a:ext cx="2346722" cy="2895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2643" y="3834883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제작과정 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8404" y="4204215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제작과정 </a:t>
            </a:r>
            <a:r>
              <a:rPr kumimoji="1" lang="en-US" altLang="ko-KR" dirty="0" smtClean="0"/>
              <a:t>2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1847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277</Words>
  <Application>Microsoft Office PowerPoint</Application>
  <PresentationFormat>화면 슬라이드 쇼(16:9)</PresentationFormat>
  <Paragraphs>83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Apple SD Gothic Neo</vt:lpstr>
      <vt:lpstr>맑은 고딕</vt:lpstr>
      <vt:lpstr>Arial</vt:lpstr>
      <vt:lpstr>Arial Black</vt:lpstr>
      <vt:lpstr>Calibri</vt:lpstr>
      <vt:lpstr>Times New Roman</vt:lpstr>
      <vt:lpstr>Office Theme</vt:lpstr>
      <vt:lpstr>Put the Earphone To the Bluetooth device : The PEB</vt:lpstr>
      <vt:lpstr>Contents</vt:lpstr>
      <vt:lpstr>1. 아이디어 채택과정</vt:lpstr>
      <vt:lpstr>2. 제품의 상세 기능</vt:lpstr>
      <vt:lpstr>2. 제품의 상세 기능</vt:lpstr>
      <vt:lpstr>PowerPoint 프레젠테이션</vt:lpstr>
      <vt:lpstr>3. 제품 제작 과정</vt:lpstr>
      <vt:lpstr>3. 제품 제작 과정</vt:lpstr>
      <vt:lpstr>3. 제품 제작 과정</vt:lpstr>
      <vt:lpstr>3. 제품 제작 과정</vt:lpstr>
      <vt:lpstr>4. 기대효과 및 문제점</vt:lpstr>
      <vt:lpstr>4. 기대효과 및 문제점</vt:lpstr>
      <vt:lpstr>4. 기대효과 및 문제점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the Earphone To the Bluetooth device : The PEB</dc:title>
  <cp:lastModifiedBy>임현</cp:lastModifiedBy>
  <cp:revision>23</cp:revision>
  <dcterms:created xsi:type="dcterms:W3CDTF">2015-11-13T06:40:15Z</dcterms:created>
  <dcterms:modified xsi:type="dcterms:W3CDTF">2015-11-22T10:29:07Z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2015-11-13T00:00:00Z</vt:filetime>
  </property>
</Properties>
</file>